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70" r:id="rId2"/>
    <p:sldId id="271" r:id="rId3"/>
    <p:sldId id="286" r:id="rId4"/>
    <p:sldId id="272" r:id="rId5"/>
    <p:sldId id="287" r:id="rId6"/>
    <p:sldId id="273" r:id="rId7"/>
    <p:sldId id="288" r:id="rId8"/>
    <p:sldId id="274" r:id="rId9"/>
    <p:sldId id="289" r:id="rId10"/>
    <p:sldId id="282" r:id="rId11"/>
    <p:sldId id="290" r:id="rId12"/>
    <p:sldId id="276" r:id="rId13"/>
    <p:sldId id="291" r:id="rId14"/>
    <p:sldId id="283" r:id="rId15"/>
    <p:sldId id="292" r:id="rId16"/>
    <p:sldId id="277" r:id="rId17"/>
    <p:sldId id="279" r:id="rId18"/>
    <p:sldId id="293" r:id="rId19"/>
    <p:sldId id="278" r:id="rId20"/>
    <p:sldId id="294" r:id="rId21"/>
    <p:sldId id="280" r:id="rId22"/>
    <p:sldId id="281" r:id="rId23"/>
    <p:sldId id="295" r:id="rId24"/>
    <p:sldId id="284" r:id="rId25"/>
  </p:sldIdLst>
  <p:sldSz cx="9144000" cy="6858000" type="screen4x3"/>
  <p:notesSz cx="6858000" cy="9945688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>
    <p:present/>
    <p:sldRg st="1" end="24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0000"/>
    <a:srgbClr val="A50021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5" autoAdjust="0"/>
    <p:restoredTop sz="94660"/>
  </p:normalViewPr>
  <p:slideViewPr>
    <p:cSldViewPr>
      <p:cViewPr varScale="1">
        <p:scale>
          <a:sx n="84" d="100"/>
          <a:sy n="84" d="100"/>
        </p:scale>
        <p:origin x="710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355D1A-9152-4B07-8ABC-07EABE61FF22}" type="datetimeFigureOut">
              <a:rPr lang="da-DK" smtClean="0"/>
              <a:t>21-01-2016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45C713-83C5-490D-A02B-62DCC4551C6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25797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04FA11-63B8-409D-83D7-419C54258827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48464388"/>
      </p:ext>
    </p:extLst>
  </p:cSld>
  <p:clrMapOvr>
    <a:masterClrMapping/>
  </p:clrMapOvr>
  <p:transition advTm="15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1306AA-B43E-4440-936C-E2BD31E200CF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04691743"/>
      </p:ext>
    </p:extLst>
  </p:cSld>
  <p:clrMapOvr>
    <a:masterClrMapping/>
  </p:clrMapOvr>
  <p:transition advTm="15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BB308D-0868-4ED5-9E40-3B35AEC74E1F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5927161"/>
      </p:ext>
    </p:extLst>
  </p:cSld>
  <p:clrMapOvr>
    <a:masterClrMapping/>
  </p:clrMapOvr>
  <p:transition advTm="15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156AF0-E8CE-4CCB-BE3E-E46FE2069E05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7498968"/>
      </p:ext>
    </p:extLst>
  </p:cSld>
  <p:clrMapOvr>
    <a:masterClrMapping/>
  </p:clrMapOvr>
  <p:transition advTm="15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2324F9-E7FE-433F-A83C-C42E3EE747B8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95059419"/>
      </p:ext>
    </p:extLst>
  </p:cSld>
  <p:clrMapOvr>
    <a:masterClrMapping/>
  </p:clrMapOvr>
  <p:transition advTm="15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F5BE44-5ACA-40E7-AC08-4D3552F8219D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7527432"/>
      </p:ext>
    </p:extLst>
  </p:cSld>
  <p:clrMapOvr>
    <a:masterClrMapping/>
  </p:clrMapOvr>
  <p:transition advTm="15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13C7BD-541C-45C3-BA9C-67CB3B4C040A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68969761"/>
      </p:ext>
    </p:extLst>
  </p:cSld>
  <p:clrMapOvr>
    <a:masterClrMapping/>
  </p:clrMapOvr>
  <p:transition advTm="15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2109FC-2601-47A5-912B-ABB03D945B19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34772976"/>
      </p:ext>
    </p:extLst>
  </p:cSld>
  <p:clrMapOvr>
    <a:masterClrMapping/>
  </p:clrMapOvr>
  <p:transition advTm="15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D891A2-5E4C-42FC-B61A-2352BE322F83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23735123"/>
      </p:ext>
    </p:extLst>
  </p:cSld>
  <p:clrMapOvr>
    <a:masterClrMapping/>
  </p:clrMapOvr>
  <p:transition advTm="15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202042-682A-4E75-8F87-A36CBE8D5483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80446990"/>
      </p:ext>
    </p:extLst>
  </p:cSld>
  <p:clrMapOvr>
    <a:masterClrMapping/>
  </p:clrMapOvr>
  <p:transition advTm="15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 smtClean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0EAF92-868C-4F6E-B356-B53433CC6C3A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20719141"/>
      </p:ext>
    </p:extLst>
  </p:cSld>
  <p:clrMapOvr>
    <a:masterClrMapping/>
  </p:clrMapOvr>
  <p:transition advTm="15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titeltypografi i masteren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B7145A14-98CB-4C81-B3C9-6D35464B3CBD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Tm="1500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&#248;bmedavisen.dk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6" descr="FS logo kort CMYK po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476250"/>
            <a:ext cx="7199313" cy="93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ext Box 7"/>
          <p:cNvSpPr txBox="1">
            <a:spLocks noChangeArrowheads="1"/>
          </p:cNvSpPr>
          <p:nvPr/>
        </p:nvSpPr>
        <p:spPr bwMode="auto">
          <a:xfrm>
            <a:off x="611188" y="5661248"/>
            <a:ext cx="79216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a-DK" sz="2400" dirty="0"/>
              <a:t>Læs mere på </a:t>
            </a:r>
            <a:r>
              <a:rPr lang="da-DK" sz="2400" dirty="0" smtClean="0">
                <a:hlinkClick r:id="rId3"/>
              </a:rPr>
              <a:t>www.løbmedavisen.dk</a:t>
            </a:r>
            <a:r>
              <a:rPr lang="da-DK" sz="2400" dirty="0" smtClean="0"/>
              <a:t>  </a:t>
            </a:r>
            <a:r>
              <a:rPr lang="da-DK" dirty="0" smtClean="0"/>
              <a:t> </a:t>
            </a:r>
            <a:endParaRPr lang="da-DK" dirty="0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348880"/>
            <a:ext cx="8856984" cy="1605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Billed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426" y="2492896"/>
            <a:ext cx="1160686" cy="1160686"/>
          </a:xfrm>
          <a:prstGeom prst="rect">
            <a:avLst/>
          </a:prstGeom>
        </p:spPr>
      </p:pic>
      <p:sp>
        <p:nvSpPr>
          <p:cNvPr id="3" name="Tekstfelt 2"/>
          <p:cNvSpPr txBox="1"/>
          <p:nvPr/>
        </p:nvSpPr>
        <p:spPr>
          <a:xfrm>
            <a:off x="323528" y="4509120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smtClean="0">
                <a:solidFill>
                  <a:srgbClr val="FF0000"/>
                </a:solidFill>
              </a:rPr>
              <a:t>Følg strækøvelserne på slides – intervallerne er 25 sekunder</a:t>
            </a:r>
            <a:endParaRPr lang="da-DK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87208" cy="1143000"/>
          </a:xfrm>
        </p:spPr>
        <p:txBody>
          <a:bodyPr/>
          <a:lstStyle/>
          <a:p>
            <a:r>
              <a:rPr lang="da-DK" dirty="0" smtClean="0"/>
              <a:t>Den korte lægmuskel</a:t>
            </a:r>
            <a:endParaRPr lang="da-DK" dirty="0"/>
          </a:p>
        </p:txBody>
      </p:sp>
      <p:pic>
        <p:nvPicPr>
          <p:cNvPr id="8" name="Pladsholder til indhold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1772816"/>
            <a:ext cx="3562839" cy="4680000"/>
          </a:xfrm>
        </p:spPr>
      </p:pic>
      <p:sp>
        <p:nvSpPr>
          <p:cNvPr id="9" name="Tekstfelt 8"/>
          <p:cNvSpPr txBox="1"/>
          <p:nvPr/>
        </p:nvSpPr>
        <p:spPr>
          <a:xfrm>
            <a:off x="539552" y="1844824"/>
            <a:ext cx="23762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 smtClean="0">
                <a:solidFill>
                  <a:srgbClr val="FF0000"/>
                </a:solidFill>
              </a:rPr>
              <a:t>Hold stræk mellem 20 – 30 sekunder</a:t>
            </a:r>
            <a:endParaRPr lang="da-DK" sz="2800" dirty="0">
              <a:solidFill>
                <a:srgbClr val="FF0000"/>
              </a:solidFill>
            </a:endParaRPr>
          </a:p>
        </p:txBody>
      </p:sp>
      <p:pic>
        <p:nvPicPr>
          <p:cNvPr id="10" name="Billed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5301208"/>
            <a:ext cx="1423045" cy="1423045"/>
          </a:xfrm>
          <a:prstGeom prst="rect">
            <a:avLst/>
          </a:prstGeom>
        </p:spPr>
      </p:pic>
      <p:sp>
        <p:nvSpPr>
          <p:cNvPr id="6" name="Tekstfelt 5"/>
          <p:cNvSpPr txBox="1"/>
          <p:nvPr/>
        </p:nvSpPr>
        <p:spPr>
          <a:xfrm>
            <a:off x="7164288" y="69269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smtClean="0">
                <a:solidFill>
                  <a:srgbClr val="FF0000"/>
                </a:solidFill>
              </a:rPr>
              <a:t>Øvelse 5 af 13</a:t>
            </a:r>
            <a:endParaRPr lang="da-DK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568722"/>
      </p:ext>
    </p:extLst>
  </p:cSld>
  <p:clrMapOvr>
    <a:masterClrMapping/>
  </p:clrMapOvr>
  <p:transition advClick="0" advTm="25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Skift ben</a:t>
            </a:r>
            <a:endParaRPr lang="da-DK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5301208"/>
            <a:ext cx="1423045" cy="1423045"/>
          </a:xfrm>
          <a:prstGeom prst="rect">
            <a:avLst/>
          </a:prstGeom>
        </p:spPr>
      </p:pic>
      <p:pic>
        <p:nvPicPr>
          <p:cNvPr id="5" name="Pladsholder til indhold 7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808200" y="1772816"/>
            <a:ext cx="3564000" cy="4680000"/>
          </a:xfrm>
        </p:spPr>
      </p:pic>
    </p:spTree>
    <p:extLst>
      <p:ext uri="{BB962C8B-B14F-4D97-AF65-F5344CB8AC3E}">
        <p14:creationId xmlns:p14="http://schemas.microsoft.com/office/powerpoint/2010/main" val="2004963596"/>
      </p:ext>
    </p:extLst>
  </p:cSld>
  <p:clrMapOvr>
    <a:masterClrMapping/>
  </p:clrMapOvr>
  <p:transition advClick="0" advTm="25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Lårets forside</a:t>
            </a:r>
            <a:endParaRPr lang="da-DK" dirty="0"/>
          </a:p>
        </p:txBody>
      </p:sp>
      <p:pic>
        <p:nvPicPr>
          <p:cNvPr id="4" name="Pladsholder til indhold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9091" y="1628800"/>
            <a:ext cx="2343416" cy="4680000"/>
          </a:xfrm>
        </p:spPr>
      </p:pic>
      <p:sp>
        <p:nvSpPr>
          <p:cNvPr id="5" name="Tekstfelt 4"/>
          <p:cNvSpPr txBox="1"/>
          <p:nvPr/>
        </p:nvSpPr>
        <p:spPr>
          <a:xfrm>
            <a:off x="539552" y="1844824"/>
            <a:ext cx="23762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 smtClean="0">
                <a:solidFill>
                  <a:srgbClr val="FF0000"/>
                </a:solidFill>
              </a:rPr>
              <a:t>Hold stræk mellem 20 – 30 sekunder</a:t>
            </a:r>
            <a:endParaRPr lang="da-DK" sz="2800" dirty="0">
              <a:solidFill>
                <a:srgbClr val="FF0000"/>
              </a:solidFill>
            </a:endParaRPr>
          </a:p>
        </p:txBody>
      </p:sp>
      <p:pic>
        <p:nvPicPr>
          <p:cNvPr id="6" name="Billed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5301208"/>
            <a:ext cx="1423045" cy="1423045"/>
          </a:xfrm>
          <a:prstGeom prst="rect">
            <a:avLst/>
          </a:prstGeom>
        </p:spPr>
      </p:pic>
      <p:sp>
        <p:nvSpPr>
          <p:cNvPr id="7" name="Tekstfelt 6"/>
          <p:cNvSpPr txBox="1"/>
          <p:nvPr/>
        </p:nvSpPr>
        <p:spPr>
          <a:xfrm>
            <a:off x="7164288" y="69269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smtClean="0">
                <a:solidFill>
                  <a:srgbClr val="FF0000"/>
                </a:solidFill>
              </a:rPr>
              <a:t>Øvelse 6 af 13</a:t>
            </a:r>
            <a:endParaRPr lang="da-DK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769762"/>
      </p:ext>
    </p:extLst>
  </p:cSld>
  <p:clrMapOvr>
    <a:masterClrMapping/>
  </p:clrMapOvr>
  <p:transition advClick="0" advTm="25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Skift ben</a:t>
            </a:r>
            <a:endParaRPr lang="da-DK" dirty="0"/>
          </a:p>
        </p:txBody>
      </p:sp>
      <p:pic>
        <p:nvPicPr>
          <p:cNvPr id="5" name="Pladsholder til indhold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843808" y="1628800"/>
            <a:ext cx="2343600" cy="4680000"/>
          </a:xfrm>
        </p:spPr>
      </p:pic>
    </p:spTree>
    <p:extLst>
      <p:ext uri="{BB962C8B-B14F-4D97-AF65-F5344CB8AC3E}">
        <p14:creationId xmlns:p14="http://schemas.microsoft.com/office/powerpoint/2010/main" val="2464974845"/>
      </p:ext>
    </p:extLst>
  </p:cSld>
  <p:clrMapOvr>
    <a:masterClrMapping/>
  </p:clrMapOvr>
  <p:transition advClick="0" advTm="25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led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6184" y="1701328"/>
            <a:ext cx="1870781" cy="4680000"/>
          </a:xfrm>
          <a:prstGeom prst="rect">
            <a:avLst/>
          </a:prstGeom>
        </p:spPr>
      </p:pic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da-DK" dirty="0" smtClean="0"/>
              <a:t>Bryst musklen</a:t>
            </a:r>
            <a:endParaRPr lang="da-DK" dirty="0"/>
          </a:p>
        </p:txBody>
      </p:sp>
      <p:sp>
        <p:nvSpPr>
          <p:cNvPr id="8" name="Tekstfelt 7"/>
          <p:cNvSpPr txBox="1"/>
          <p:nvPr/>
        </p:nvSpPr>
        <p:spPr>
          <a:xfrm>
            <a:off x="539552" y="1844824"/>
            <a:ext cx="23762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 smtClean="0">
                <a:solidFill>
                  <a:srgbClr val="FF0000"/>
                </a:solidFill>
              </a:rPr>
              <a:t>Hold stræk mellem 20 – 30 sekunder</a:t>
            </a:r>
            <a:endParaRPr lang="da-DK" sz="2800" dirty="0">
              <a:solidFill>
                <a:srgbClr val="FF0000"/>
              </a:solidFill>
            </a:endParaRPr>
          </a:p>
        </p:txBody>
      </p:sp>
      <p:pic>
        <p:nvPicPr>
          <p:cNvPr id="9" name="Billed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5301208"/>
            <a:ext cx="1423045" cy="1423045"/>
          </a:xfrm>
          <a:prstGeom prst="rect">
            <a:avLst/>
          </a:prstGeom>
        </p:spPr>
      </p:pic>
      <p:sp>
        <p:nvSpPr>
          <p:cNvPr id="10" name="Tekstfelt 9"/>
          <p:cNvSpPr txBox="1"/>
          <p:nvPr/>
        </p:nvSpPr>
        <p:spPr>
          <a:xfrm>
            <a:off x="7164288" y="69269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smtClean="0">
                <a:solidFill>
                  <a:srgbClr val="FF0000"/>
                </a:solidFill>
              </a:rPr>
              <a:t>Øvelse 7 af 13</a:t>
            </a:r>
            <a:endParaRPr lang="da-DK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886067"/>
      </p:ext>
    </p:extLst>
  </p:cSld>
  <p:clrMapOvr>
    <a:masterClrMapping/>
  </p:clrMapOvr>
  <p:transition advClick="0" advTm="25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Skift side</a:t>
            </a:r>
            <a:endParaRPr lang="da-DK" dirty="0"/>
          </a:p>
        </p:txBody>
      </p:sp>
      <p:pic>
        <p:nvPicPr>
          <p:cNvPr id="4" name="Pladsholder til indhold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95736" y="1559923"/>
            <a:ext cx="4896544" cy="510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8630582"/>
      </p:ext>
    </p:extLst>
  </p:cSld>
  <p:clrMapOvr>
    <a:masterClrMapping/>
  </p:clrMapOvr>
  <p:transition advClick="0" advTm="2500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Lænden</a:t>
            </a:r>
            <a:endParaRPr lang="da-DK" dirty="0"/>
          </a:p>
        </p:txBody>
      </p:sp>
      <p:pic>
        <p:nvPicPr>
          <p:cNvPr id="4" name="Pladsholder til indhold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916832"/>
            <a:ext cx="6473152" cy="4680000"/>
          </a:xfrm>
        </p:spPr>
      </p:pic>
      <p:sp>
        <p:nvSpPr>
          <p:cNvPr id="5" name="Tekstfelt 4"/>
          <p:cNvSpPr txBox="1"/>
          <p:nvPr/>
        </p:nvSpPr>
        <p:spPr>
          <a:xfrm>
            <a:off x="539552" y="908720"/>
            <a:ext cx="23762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 smtClean="0">
                <a:solidFill>
                  <a:srgbClr val="FF0000"/>
                </a:solidFill>
              </a:rPr>
              <a:t>Hold stræk mellem 20 – 30 sekunder</a:t>
            </a:r>
            <a:endParaRPr lang="da-DK" sz="2800" dirty="0">
              <a:solidFill>
                <a:srgbClr val="FF0000"/>
              </a:solidFill>
            </a:endParaRPr>
          </a:p>
        </p:txBody>
      </p:sp>
      <p:pic>
        <p:nvPicPr>
          <p:cNvPr id="6" name="Billed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5301208"/>
            <a:ext cx="1423045" cy="1423045"/>
          </a:xfrm>
          <a:prstGeom prst="rect">
            <a:avLst/>
          </a:prstGeom>
        </p:spPr>
      </p:pic>
      <p:sp>
        <p:nvSpPr>
          <p:cNvPr id="7" name="Tekstfelt 6"/>
          <p:cNvSpPr txBox="1"/>
          <p:nvPr/>
        </p:nvSpPr>
        <p:spPr>
          <a:xfrm>
            <a:off x="7164288" y="69269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smtClean="0">
                <a:solidFill>
                  <a:srgbClr val="FF0000"/>
                </a:solidFill>
              </a:rPr>
              <a:t>Øvelse 8 af 13</a:t>
            </a:r>
            <a:endParaRPr lang="da-DK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7943646"/>
      </p:ext>
    </p:extLst>
  </p:cSld>
  <p:clrMapOvr>
    <a:masterClrMapping/>
  </p:clrMapOvr>
  <p:transition advClick="0" advTm="2500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Bagdelen</a:t>
            </a:r>
            <a:endParaRPr lang="da-DK" dirty="0"/>
          </a:p>
        </p:txBody>
      </p:sp>
      <p:pic>
        <p:nvPicPr>
          <p:cNvPr id="4" name="Pladsholder til indhold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129" y="1772816"/>
            <a:ext cx="7687742" cy="4680000"/>
          </a:xfrm>
        </p:spPr>
      </p:pic>
      <p:sp>
        <p:nvSpPr>
          <p:cNvPr id="5" name="Tekstfelt 4"/>
          <p:cNvSpPr txBox="1"/>
          <p:nvPr/>
        </p:nvSpPr>
        <p:spPr>
          <a:xfrm>
            <a:off x="539552" y="1844824"/>
            <a:ext cx="23762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 smtClean="0">
                <a:solidFill>
                  <a:srgbClr val="FF0000"/>
                </a:solidFill>
              </a:rPr>
              <a:t>Hold stræk mellem 20 – 30 sekunder</a:t>
            </a:r>
            <a:endParaRPr lang="da-DK" sz="2800" dirty="0">
              <a:solidFill>
                <a:srgbClr val="FF0000"/>
              </a:solidFill>
            </a:endParaRPr>
          </a:p>
        </p:txBody>
      </p:sp>
      <p:pic>
        <p:nvPicPr>
          <p:cNvPr id="6" name="Billed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5301208"/>
            <a:ext cx="1423045" cy="1423045"/>
          </a:xfrm>
          <a:prstGeom prst="rect">
            <a:avLst/>
          </a:prstGeom>
        </p:spPr>
      </p:pic>
      <p:sp>
        <p:nvSpPr>
          <p:cNvPr id="7" name="Tekstfelt 6"/>
          <p:cNvSpPr txBox="1"/>
          <p:nvPr/>
        </p:nvSpPr>
        <p:spPr>
          <a:xfrm>
            <a:off x="7164288" y="69269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smtClean="0">
                <a:solidFill>
                  <a:srgbClr val="FF0000"/>
                </a:solidFill>
              </a:rPr>
              <a:t>Øvelse 9 af 13</a:t>
            </a:r>
            <a:endParaRPr lang="da-DK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172699"/>
      </p:ext>
    </p:extLst>
  </p:cSld>
  <p:clrMapOvr>
    <a:masterClrMapping/>
  </p:clrMapOvr>
  <p:transition advClick="0" advTm="2500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Skift side</a:t>
            </a:r>
            <a:endParaRPr lang="da-DK" dirty="0"/>
          </a:p>
        </p:txBody>
      </p:sp>
      <p:pic>
        <p:nvPicPr>
          <p:cNvPr id="5" name="Pladsholder til indhold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1559923"/>
            <a:ext cx="4896544" cy="5109437"/>
          </a:xfrm>
        </p:spPr>
      </p:pic>
    </p:spTree>
    <p:extLst>
      <p:ext uri="{BB962C8B-B14F-4D97-AF65-F5344CB8AC3E}">
        <p14:creationId xmlns:p14="http://schemas.microsoft.com/office/powerpoint/2010/main" val="2673081183"/>
      </p:ext>
    </p:extLst>
  </p:cSld>
  <p:clrMapOvr>
    <a:masterClrMapping/>
  </p:clrMapOvr>
  <p:transition advClick="0" advTm="2500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Lårets yderside</a:t>
            </a:r>
            <a:endParaRPr lang="da-DK" dirty="0"/>
          </a:p>
        </p:txBody>
      </p:sp>
      <p:pic>
        <p:nvPicPr>
          <p:cNvPr id="4" name="Pladsholder til indhol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9037" y="1988840"/>
            <a:ext cx="4005926" cy="4680000"/>
          </a:xfrm>
        </p:spPr>
      </p:pic>
      <p:sp>
        <p:nvSpPr>
          <p:cNvPr id="5" name="Tekstfelt 4"/>
          <p:cNvSpPr txBox="1"/>
          <p:nvPr/>
        </p:nvSpPr>
        <p:spPr>
          <a:xfrm>
            <a:off x="539552" y="1844824"/>
            <a:ext cx="23762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 smtClean="0">
                <a:solidFill>
                  <a:srgbClr val="FF0000"/>
                </a:solidFill>
              </a:rPr>
              <a:t>Hold stræk mellem 20 – 30 sekunder</a:t>
            </a:r>
            <a:endParaRPr lang="da-DK" sz="2800" dirty="0">
              <a:solidFill>
                <a:srgbClr val="FF0000"/>
              </a:solidFill>
            </a:endParaRPr>
          </a:p>
        </p:txBody>
      </p:sp>
      <p:pic>
        <p:nvPicPr>
          <p:cNvPr id="7" name="Billed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5301208"/>
            <a:ext cx="1423045" cy="1423045"/>
          </a:xfrm>
          <a:prstGeom prst="rect">
            <a:avLst/>
          </a:prstGeom>
        </p:spPr>
      </p:pic>
      <p:sp>
        <p:nvSpPr>
          <p:cNvPr id="6" name="Tekstfelt 5"/>
          <p:cNvSpPr txBox="1"/>
          <p:nvPr/>
        </p:nvSpPr>
        <p:spPr>
          <a:xfrm>
            <a:off x="7092280" y="692696"/>
            <a:ext cx="18550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smtClean="0">
                <a:solidFill>
                  <a:srgbClr val="FF0000"/>
                </a:solidFill>
              </a:rPr>
              <a:t>Øvelse 10 af 13</a:t>
            </a:r>
            <a:endParaRPr lang="da-DK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9189828"/>
      </p:ext>
    </p:extLst>
  </p:cSld>
  <p:clrMapOvr>
    <a:masterClrMapping/>
  </p:clrMapOvr>
  <p:transition advClick="0" advTm="25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Lårets bagside</a:t>
            </a:r>
            <a:endParaRPr lang="da-DK" dirty="0"/>
          </a:p>
        </p:txBody>
      </p:sp>
      <p:pic>
        <p:nvPicPr>
          <p:cNvPr id="4" name="Pladsholder til indhold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1698502"/>
            <a:ext cx="3269282" cy="4680000"/>
          </a:xfrm>
        </p:spPr>
      </p:pic>
      <p:sp>
        <p:nvSpPr>
          <p:cNvPr id="5" name="Tekstfelt 4"/>
          <p:cNvSpPr txBox="1"/>
          <p:nvPr/>
        </p:nvSpPr>
        <p:spPr>
          <a:xfrm>
            <a:off x="539552" y="1844824"/>
            <a:ext cx="23762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 smtClean="0">
                <a:solidFill>
                  <a:srgbClr val="FF0000"/>
                </a:solidFill>
              </a:rPr>
              <a:t>Hold stræk mellem 20 – 30 sekunder</a:t>
            </a:r>
            <a:endParaRPr lang="da-DK" sz="2800" dirty="0">
              <a:solidFill>
                <a:srgbClr val="FF0000"/>
              </a:solidFill>
            </a:endParaRPr>
          </a:p>
        </p:txBody>
      </p:sp>
      <p:pic>
        <p:nvPicPr>
          <p:cNvPr id="6" name="Billed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5301208"/>
            <a:ext cx="1423045" cy="1423045"/>
          </a:xfrm>
          <a:prstGeom prst="rect">
            <a:avLst/>
          </a:prstGeom>
        </p:spPr>
      </p:pic>
      <p:sp>
        <p:nvSpPr>
          <p:cNvPr id="8" name="Tekstfelt 7"/>
          <p:cNvSpPr txBox="1"/>
          <p:nvPr/>
        </p:nvSpPr>
        <p:spPr>
          <a:xfrm>
            <a:off x="7164288" y="69269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smtClean="0">
                <a:solidFill>
                  <a:srgbClr val="FF0000"/>
                </a:solidFill>
              </a:rPr>
              <a:t>Øvelse 1 af 13</a:t>
            </a:r>
            <a:endParaRPr lang="da-DK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026587"/>
      </p:ext>
    </p:extLst>
  </p:cSld>
  <p:clrMapOvr>
    <a:masterClrMapping/>
  </p:clrMapOvr>
  <p:transition advClick="0" advTm="2500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Skift side</a:t>
            </a:r>
            <a:endParaRPr lang="da-DK" dirty="0"/>
          </a:p>
        </p:txBody>
      </p:sp>
      <p:pic>
        <p:nvPicPr>
          <p:cNvPr id="6" name="Pladsholder til indhol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797448" y="1988840"/>
            <a:ext cx="4006800" cy="4680000"/>
          </a:xfrm>
        </p:spPr>
      </p:pic>
    </p:spTree>
    <p:extLst>
      <p:ext uri="{BB962C8B-B14F-4D97-AF65-F5344CB8AC3E}">
        <p14:creationId xmlns:p14="http://schemas.microsoft.com/office/powerpoint/2010/main" val="649305209"/>
      </p:ext>
    </p:extLst>
  </p:cSld>
  <p:clrMapOvr>
    <a:masterClrMapping/>
  </p:clrMapOvr>
  <p:transition advClick="0" advTm="2500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Ryg/lænd</a:t>
            </a:r>
            <a:endParaRPr lang="da-DK" dirty="0"/>
          </a:p>
        </p:txBody>
      </p:sp>
      <p:pic>
        <p:nvPicPr>
          <p:cNvPr id="4" name="Pladsholder til indhol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916832"/>
            <a:ext cx="6240000" cy="4680000"/>
          </a:xfrm>
        </p:spPr>
      </p:pic>
      <p:sp>
        <p:nvSpPr>
          <p:cNvPr id="5" name="Tekstfelt 4"/>
          <p:cNvSpPr txBox="1"/>
          <p:nvPr/>
        </p:nvSpPr>
        <p:spPr>
          <a:xfrm>
            <a:off x="539552" y="1844824"/>
            <a:ext cx="23762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 smtClean="0">
                <a:solidFill>
                  <a:srgbClr val="FF0000"/>
                </a:solidFill>
              </a:rPr>
              <a:t>Hold stræk mellem 20 – 30 sekunder</a:t>
            </a:r>
            <a:endParaRPr lang="da-DK" sz="2800" dirty="0">
              <a:solidFill>
                <a:srgbClr val="FF0000"/>
              </a:solidFill>
            </a:endParaRPr>
          </a:p>
        </p:txBody>
      </p:sp>
      <p:pic>
        <p:nvPicPr>
          <p:cNvPr id="7" name="Billed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5301208"/>
            <a:ext cx="1423045" cy="1423045"/>
          </a:xfrm>
          <a:prstGeom prst="rect">
            <a:avLst/>
          </a:prstGeom>
        </p:spPr>
      </p:pic>
      <p:sp>
        <p:nvSpPr>
          <p:cNvPr id="6" name="Tekstfelt 5"/>
          <p:cNvSpPr txBox="1"/>
          <p:nvPr/>
        </p:nvSpPr>
        <p:spPr>
          <a:xfrm>
            <a:off x="7092280" y="692696"/>
            <a:ext cx="18550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smtClean="0">
                <a:solidFill>
                  <a:srgbClr val="FF0000"/>
                </a:solidFill>
              </a:rPr>
              <a:t>Øvelse 11 af 13</a:t>
            </a:r>
            <a:endParaRPr lang="da-DK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4312844"/>
      </p:ext>
    </p:extLst>
  </p:cSld>
  <p:clrMapOvr>
    <a:masterClrMapping/>
  </p:clrMapOvr>
  <p:transition advClick="0" advTm="2500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Halsmuskler</a:t>
            </a:r>
            <a:endParaRPr lang="da-DK" dirty="0"/>
          </a:p>
        </p:txBody>
      </p:sp>
      <p:pic>
        <p:nvPicPr>
          <p:cNvPr id="6" name="Pladsholder til indhold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1556792"/>
            <a:ext cx="3046415" cy="4680000"/>
          </a:xfrm>
        </p:spPr>
      </p:pic>
      <p:sp>
        <p:nvSpPr>
          <p:cNvPr id="7" name="Tekstfelt 6"/>
          <p:cNvSpPr txBox="1"/>
          <p:nvPr/>
        </p:nvSpPr>
        <p:spPr>
          <a:xfrm>
            <a:off x="539552" y="1844824"/>
            <a:ext cx="23762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 smtClean="0">
                <a:solidFill>
                  <a:srgbClr val="FF0000"/>
                </a:solidFill>
              </a:rPr>
              <a:t>Hold stræk mellem 20 – 30 sekunder</a:t>
            </a:r>
            <a:endParaRPr lang="da-DK" sz="2800" dirty="0">
              <a:solidFill>
                <a:srgbClr val="FF0000"/>
              </a:solidFill>
            </a:endParaRPr>
          </a:p>
        </p:txBody>
      </p:sp>
      <p:pic>
        <p:nvPicPr>
          <p:cNvPr id="9" name="Billed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5301208"/>
            <a:ext cx="1423045" cy="1423045"/>
          </a:xfrm>
          <a:prstGeom prst="rect">
            <a:avLst/>
          </a:prstGeom>
        </p:spPr>
      </p:pic>
      <p:sp>
        <p:nvSpPr>
          <p:cNvPr id="8" name="Tekstfelt 7"/>
          <p:cNvSpPr txBox="1"/>
          <p:nvPr/>
        </p:nvSpPr>
        <p:spPr>
          <a:xfrm>
            <a:off x="7092280" y="692696"/>
            <a:ext cx="18550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smtClean="0">
                <a:solidFill>
                  <a:srgbClr val="FF0000"/>
                </a:solidFill>
              </a:rPr>
              <a:t>Øvelse 12 af 13</a:t>
            </a:r>
            <a:endParaRPr lang="da-DK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802213"/>
      </p:ext>
    </p:extLst>
  </p:cSld>
  <p:clrMapOvr>
    <a:masterClrMapping/>
  </p:clrMapOvr>
  <p:transition advClick="0" advTm="2500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Skift side</a:t>
            </a:r>
            <a:endParaRPr lang="da-DK" dirty="0"/>
          </a:p>
        </p:txBody>
      </p:sp>
      <p:pic>
        <p:nvPicPr>
          <p:cNvPr id="5" name="Pladsholder til indhold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398608" y="1556792"/>
            <a:ext cx="3045600" cy="4680000"/>
          </a:xfrm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5301208"/>
            <a:ext cx="1423045" cy="1423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8310354"/>
      </p:ext>
    </p:extLst>
  </p:cSld>
  <p:clrMapOvr>
    <a:masterClrMapping/>
  </p:clrMapOvr>
  <p:transition advClick="0" advTm="2500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dsholder til indhol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836712"/>
            <a:ext cx="4680000" cy="4680000"/>
          </a:xfr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Planken – træner flere muskler</a:t>
            </a:r>
            <a:endParaRPr lang="da-DK" dirty="0"/>
          </a:p>
        </p:txBody>
      </p:sp>
      <p:sp>
        <p:nvSpPr>
          <p:cNvPr id="5" name="Tekstfelt 4"/>
          <p:cNvSpPr txBox="1"/>
          <p:nvPr/>
        </p:nvSpPr>
        <p:spPr>
          <a:xfrm>
            <a:off x="251520" y="4509120"/>
            <a:ext cx="727280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i="1" dirty="0">
                <a:solidFill>
                  <a:srgbClr val="FF0000"/>
                </a:solidFill>
              </a:rPr>
              <a:t>Øvelsen får fat i alle musklerne omkring maven, ryggen og </a:t>
            </a:r>
            <a:r>
              <a:rPr lang="da-DK" sz="2800" i="1" dirty="0" smtClean="0">
                <a:solidFill>
                  <a:srgbClr val="FF0000"/>
                </a:solidFill>
              </a:rPr>
              <a:t>hoften</a:t>
            </a:r>
          </a:p>
          <a:p>
            <a:pPr algn="ctr"/>
            <a:r>
              <a:rPr lang="da-DK" sz="2800" i="1" dirty="0" smtClean="0">
                <a:solidFill>
                  <a:srgbClr val="FF0000"/>
                </a:solidFill>
              </a:rPr>
              <a:t>Holdes min. 20 sekunder</a:t>
            </a:r>
            <a:br>
              <a:rPr lang="da-DK" sz="2800" i="1" dirty="0" smtClean="0">
                <a:solidFill>
                  <a:srgbClr val="FF0000"/>
                </a:solidFill>
              </a:rPr>
            </a:br>
            <a:r>
              <a:rPr lang="da-DK" sz="2800" i="1" dirty="0" smtClean="0">
                <a:solidFill>
                  <a:srgbClr val="FF0000"/>
                </a:solidFill>
              </a:rPr>
              <a:t>Efterhånden øges tiden, hvor positionen holdes</a:t>
            </a:r>
            <a:endParaRPr lang="da-DK" sz="2800" dirty="0">
              <a:solidFill>
                <a:srgbClr val="FF0000"/>
              </a:solidFill>
            </a:endParaRPr>
          </a:p>
        </p:txBody>
      </p:sp>
      <p:pic>
        <p:nvPicPr>
          <p:cNvPr id="7" name="Billed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5301208"/>
            <a:ext cx="1423045" cy="1423045"/>
          </a:xfrm>
          <a:prstGeom prst="rect">
            <a:avLst/>
          </a:prstGeom>
        </p:spPr>
      </p:pic>
      <p:sp>
        <p:nvSpPr>
          <p:cNvPr id="6" name="Tekstfelt 5"/>
          <p:cNvSpPr txBox="1"/>
          <p:nvPr/>
        </p:nvSpPr>
        <p:spPr>
          <a:xfrm>
            <a:off x="7092280" y="1259468"/>
            <a:ext cx="18550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smtClean="0">
                <a:solidFill>
                  <a:srgbClr val="FF0000"/>
                </a:solidFill>
              </a:rPr>
              <a:t>Øvelse 13 </a:t>
            </a:r>
            <a:r>
              <a:rPr lang="da-DK" b="1" dirty="0" smtClean="0">
                <a:solidFill>
                  <a:srgbClr val="FF0000"/>
                </a:solidFill>
              </a:rPr>
              <a:t>af 13</a:t>
            </a:r>
            <a:endParaRPr lang="da-DK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8571567"/>
      </p:ext>
    </p:extLst>
  </p:cSld>
  <p:clrMapOvr>
    <a:masterClrMapping/>
  </p:clrMapOvr>
  <p:transition advClick="0" advTm="25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Skift ben</a:t>
            </a:r>
            <a:endParaRPr lang="da-DK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5301208"/>
            <a:ext cx="1423045" cy="1423045"/>
          </a:xfrm>
          <a:prstGeom prst="rect">
            <a:avLst/>
          </a:prstGeom>
        </p:spPr>
      </p:pic>
      <p:pic>
        <p:nvPicPr>
          <p:cNvPr id="5" name="Pladsholder til indhold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627784" y="1698502"/>
            <a:ext cx="3268800" cy="4680000"/>
          </a:xfrm>
        </p:spPr>
      </p:pic>
    </p:spTree>
    <p:extLst>
      <p:ext uri="{BB962C8B-B14F-4D97-AF65-F5344CB8AC3E}">
        <p14:creationId xmlns:p14="http://schemas.microsoft.com/office/powerpoint/2010/main" val="3551541823"/>
      </p:ext>
    </p:extLst>
  </p:cSld>
  <p:clrMapOvr>
    <a:masterClrMapping/>
  </p:clrMapOvr>
  <p:transition advClick="0" advTm="25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87208" cy="1143000"/>
          </a:xfrm>
        </p:spPr>
        <p:txBody>
          <a:bodyPr/>
          <a:lstStyle/>
          <a:p>
            <a:r>
              <a:rPr lang="da-DK" dirty="0" smtClean="0"/>
              <a:t>Den lange lægmuskel</a:t>
            </a:r>
            <a:endParaRPr lang="da-DK" dirty="0"/>
          </a:p>
        </p:txBody>
      </p:sp>
      <p:pic>
        <p:nvPicPr>
          <p:cNvPr id="4" name="Pladsholder til indhol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1574484"/>
            <a:ext cx="3681106" cy="4680000"/>
          </a:xfrm>
        </p:spPr>
      </p:pic>
      <p:sp>
        <p:nvSpPr>
          <p:cNvPr id="5" name="Tekstfelt 4"/>
          <p:cNvSpPr txBox="1"/>
          <p:nvPr/>
        </p:nvSpPr>
        <p:spPr>
          <a:xfrm>
            <a:off x="5508104" y="1988840"/>
            <a:ext cx="30243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 smtClean="0">
                <a:solidFill>
                  <a:srgbClr val="FF0000"/>
                </a:solidFill>
              </a:rPr>
              <a:t>Hold hælen i jorden</a:t>
            </a:r>
            <a:br>
              <a:rPr lang="da-DK" sz="2800" dirty="0" smtClean="0">
                <a:solidFill>
                  <a:srgbClr val="FF0000"/>
                </a:solidFill>
              </a:rPr>
            </a:br>
            <a:r>
              <a:rPr lang="da-DK" sz="2800" dirty="0" smtClean="0">
                <a:solidFill>
                  <a:srgbClr val="FF0000"/>
                </a:solidFill>
              </a:rPr>
              <a:t>Skyd hoften frem</a:t>
            </a:r>
            <a:endParaRPr lang="da-DK" sz="2800" dirty="0">
              <a:solidFill>
                <a:srgbClr val="FF0000"/>
              </a:solidFill>
            </a:endParaRPr>
          </a:p>
        </p:txBody>
      </p:sp>
      <p:sp>
        <p:nvSpPr>
          <p:cNvPr id="7" name="Tekstfelt 6"/>
          <p:cNvSpPr txBox="1"/>
          <p:nvPr/>
        </p:nvSpPr>
        <p:spPr>
          <a:xfrm>
            <a:off x="539552" y="1844824"/>
            <a:ext cx="23762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 smtClean="0">
                <a:solidFill>
                  <a:srgbClr val="FF0000"/>
                </a:solidFill>
              </a:rPr>
              <a:t>Hold stræk mellem 20 – 30 sekunder</a:t>
            </a:r>
            <a:endParaRPr lang="da-DK" sz="2800" dirty="0">
              <a:solidFill>
                <a:srgbClr val="FF0000"/>
              </a:solidFill>
            </a:endParaRPr>
          </a:p>
        </p:txBody>
      </p:sp>
      <p:pic>
        <p:nvPicPr>
          <p:cNvPr id="8" name="Billed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5301208"/>
            <a:ext cx="1423045" cy="1423045"/>
          </a:xfrm>
          <a:prstGeom prst="rect">
            <a:avLst/>
          </a:prstGeom>
        </p:spPr>
      </p:pic>
      <p:sp>
        <p:nvSpPr>
          <p:cNvPr id="9" name="Tekstfelt 8"/>
          <p:cNvSpPr txBox="1"/>
          <p:nvPr/>
        </p:nvSpPr>
        <p:spPr>
          <a:xfrm>
            <a:off x="7164288" y="69269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smtClean="0">
                <a:solidFill>
                  <a:srgbClr val="FF0000"/>
                </a:solidFill>
              </a:rPr>
              <a:t>Øvelse 2 af 13</a:t>
            </a:r>
            <a:endParaRPr lang="da-DK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8623078"/>
      </p:ext>
    </p:extLst>
  </p:cSld>
  <p:clrMapOvr>
    <a:masterClrMapping/>
  </p:clrMapOvr>
  <p:transition advClick="0" advTm="25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Skift ben</a:t>
            </a:r>
            <a:endParaRPr lang="da-DK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5301208"/>
            <a:ext cx="1423045" cy="1423045"/>
          </a:xfrm>
          <a:prstGeom prst="rect">
            <a:avLst/>
          </a:prstGeom>
        </p:spPr>
      </p:pic>
      <p:pic>
        <p:nvPicPr>
          <p:cNvPr id="5" name="Pladsholder til indhold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617392" y="1574484"/>
            <a:ext cx="3682800" cy="4680000"/>
          </a:xfrm>
        </p:spPr>
      </p:pic>
    </p:spTree>
    <p:extLst>
      <p:ext uri="{BB962C8B-B14F-4D97-AF65-F5344CB8AC3E}">
        <p14:creationId xmlns:p14="http://schemas.microsoft.com/office/powerpoint/2010/main" val="3272212663"/>
      </p:ext>
    </p:extLst>
  </p:cSld>
  <p:clrMapOvr>
    <a:masterClrMapping/>
  </p:clrMapOvr>
  <p:transition advClick="0" advTm="25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Lårets inderside</a:t>
            </a:r>
            <a:endParaRPr lang="da-DK" dirty="0"/>
          </a:p>
        </p:txBody>
      </p:sp>
      <p:pic>
        <p:nvPicPr>
          <p:cNvPr id="4" name="Pladsholder til indhold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1697424"/>
            <a:ext cx="4201270" cy="4680000"/>
          </a:xfrm>
        </p:spPr>
      </p:pic>
      <p:sp>
        <p:nvSpPr>
          <p:cNvPr id="5" name="Tekstfelt 4"/>
          <p:cNvSpPr txBox="1"/>
          <p:nvPr/>
        </p:nvSpPr>
        <p:spPr>
          <a:xfrm>
            <a:off x="539552" y="1844824"/>
            <a:ext cx="23762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 smtClean="0">
                <a:solidFill>
                  <a:srgbClr val="FF0000"/>
                </a:solidFill>
              </a:rPr>
              <a:t>Hold stræk mellem 20 – 30 sekunder</a:t>
            </a:r>
            <a:endParaRPr lang="da-DK" sz="2800" dirty="0">
              <a:solidFill>
                <a:srgbClr val="FF0000"/>
              </a:solidFill>
            </a:endParaRPr>
          </a:p>
        </p:txBody>
      </p:sp>
      <p:pic>
        <p:nvPicPr>
          <p:cNvPr id="6" name="Billed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5301208"/>
            <a:ext cx="1423045" cy="1423045"/>
          </a:xfrm>
          <a:prstGeom prst="rect">
            <a:avLst/>
          </a:prstGeom>
        </p:spPr>
      </p:pic>
      <p:sp>
        <p:nvSpPr>
          <p:cNvPr id="7" name="Tekstfelt 6"/>
          <p:cNvSpPr txBox="1"/>
          <p:nvPr/>
        </p:nvSpPr>
        <p:spPr>
          <a:xfrm>
            <a:off x="7164288" y="69269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smtClean="0">
                <a:solidFill>
                  <a:srgbClr val="FF0000"/>
                </a:solidFill>
              </a:rPr>
              <a:t>Øvelse 3 af 13</a:t>
            </a:r>
            <a:endParaRPr lang="da-DK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821829"/>
      </p:ext>
    </p:extLst>
  </p:cSld>
  <p:clrMapOvr>
    <a:masterClrMapping/>
  </p:clrMapOvr>
  <p:transition advClick="0" advTm="25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Skift ben</a:t>
            </a:r>
            <a:endParaRPr lang="da-DK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5301208"/>
            <a:ext cx="1423045" cy="1423045"/>
          </a:xfrm>
          <a:prstGeom prst="rect">
            <a:avLst/>
          </a:prstGeom>
        </p:spPr>
      </p:pic>
      <p:pic>
        <p:nvPicPr>
          <p:cNvPr id="5" name="Pladsholder til indhold 3"/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531040" y="1697424"/>
            <a:ext cx="4201200" cy="4680000"/>
          </a:xfrm>
        </p:spPr>
      </p:pic>
    </p:spTree>
    <p:extLst>
      <p:ext uri="{BB962C8B-B14F-4D97-AF65-F5344CB8AC3E}">
        <p14:creationId xmlns:p14="http://schemas.microsoft.com/office/powerpoint/2010/main" val="995278169"/>
      </p:ext>
    </p:extLst>
  </p:cSld>
  <p:clrMapOvr>
    <a:masterClrMapping/>
  </p:clrMapOvr>
  <p:transition advClick="0" advTm="25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Hoftebøjerne</a:t>
            </a:r>
            <a:endParaRPr lang="da-DK" dirty="0"/>
          </a:p>
        </p:txBody>
      </p:sp>
      <p:pic>
        <p:nvPicPr>
          <p:cNvPr id="4" name="Pladsholder til indhol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1772816"/>
            <a:ext cx="4785405" cy="4680000"/>
          </a:xfrm>
        </p:spPr>
      </p:pic>
      <p:sp>
        <p:nvSpPr>
          <p:cNvPr id="5" name="Tekstfelt 4"/>
          <p:cNvSpPr txBox="1"/>
          <p:nvPr/>
        </p:nvSpPr>
        <p:spPr>
          <a:xfrm>
            <a:off x="539552" y="1844824"/>
            <a:ext cx="23762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 smtClean="0">
                <a:solidFill>
                  <a:srgbClr val="FF0000"/>
                </a:solidFill>
              </a:rPr>
              <a:t>Hold stræk mellem 20 – 30 sekunder</a:t>
            </a:r>
            <a:endParaRPr lang="da-DK" sz="2800" dirty="0">
              <a:solidFill>
                <a:srgbClr val="FF0000"/>
              </a:solidFill>
            </a:endParaRPr>
          </a:p>
        </p:txBody>
      </p:sp>
      <p:pic>
        <p:nvPicPr>
          <p:cNvPr id="6" name="Billed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5301208"/>
            <a:ext cx="1423045" cy="1423045"/>
          </a:xfrm>
          <a:prstGeom prst="rect">
            <a:avLst/>
          </a:prstGeom>
        </p:spPr>
      </p:pic>
      <p:sp>
        <p:nvSpPr>
          <p:cNvPr id="7" name="Tekstfelt 6"/>
          <p:cNvSpPr txBox="1"/>
          <p:nvPr/>
        </p:nvSpPr>
        <p:spPr>
          <a:xfrm>
            <a:off x="7164288" y="69269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smtClean="0">
                <a:solidFill>
                  <a:srgbClr val="FF0000"/>
                </a:solidFill>
              </a:rPr>
              <a:t>Øvelse 4 af 13</a:t>
            </a:r>
            <a:endParaRPr lang="da-DK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530505"/>
      </p:ext>
    </p:extLst>
  </p:cSld>
  <p:clrMapOvr>
    <a:masterClrMapping/>
  </p:clrMapOvr>
  <p:transition advClick="0" advTm="25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Skift ben</a:t>
            </a:r>
            <a:endParaRPr lang="da-DK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5301208"/>
            <a:ext cx="1423045" cy="1423045"/>
          </a:xfrm>
          <a:prstGeom prst="rect">
            <a:avLst/>
          </a:prstGeom>
        </p:spPr>
      </p:pic>
      <p:pic>
        <p:nvPicPr>
          <p:cNvPr id="5" name="Pladsholder til indhold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731816" y="1772816"/>
            <a:ext cx="4784400" cy="4680000"/>
          </a:xfrm>
        </p:spPr>
      </p:pic>
    </p:spTree>
    <p:extLst>
      <p:ext uri="{BB962C8B-B14F-4D97-AF65-F5344CB8AC3E}">
        <p14:creationId xmlns:p14="http://schemas.microsoft.com/office/powerpoint/2010/main" val="3507848766"/>
      </p:ext>
    </p:extLst>
  </p:cSld>
  <p:clrMapOvr>
    <a:masterClrMapping/>
  </p:clrMapOvr>
  <p:transition advClick="0" advTm="25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4613</TotalTime>
  <Words>216</Words>
  <Application>Microsoft Office PowerPoint</Application>
  <PresentationFormat>Skærmshow (4:3)</PresentationFormat>
  <Paragraphs>53</Paragraphs>
  <Slides>24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24</vt:i4>
      </vt:variant>
    </vt:vector>
  </HeadingPairs>
  <TitlesOfParts>
    <vt:vector size="27" baseType="lpstr">
      <vt:lpstr>Arial</vt:lpstr>
      <vt:lpstr>Calibri</vt:lpstr>
      <vt:lpstr>Standarddesign</vt:lpstr>
      <vt:lpstr>PowerPoint-præsentation</vt:lpstr>
      <vt:lpstr>Lårets bagside</vt:lpstr>
      <vt:lpstr>Skift ben</vt:lpstr>
      <vt:lpstr>Den lange lægmuskel</vt:lpstr>
      <vt:lpstr>Skift ben</vt:lpstr>
      <vt:lpstr>Lårets inderside</vt:lpstr>
      <vt:lpstr>Skift ben</vt:lpstr>
      <vt:lpstr>Hoftebøjerne</vt:lpstr>
      <vt:lpstr>Skift ben</vt:lpstr>
      <vt:lpstr>Den korte lægmuskel</vt:lpstr>
      <vt:lpstr>Skift ben</vt:lpstr>
      <vt:lpstr>Lårets forside</vt:lpstr>
      <vt:lpstr>Skift ben</vt:lpstr>
      <vt:lpstr>Bryst musklen</vt:lpstr>
      <vt:lpstr>Skift side</vt:lpstr>
      <vt:lpstr>Lænden</vt:lpstr>
      <vt:lpstr>Bagdelen</vt:lpstr>
      <vt:lpstr>Skift side</vt:lpstr>
      <vt:lpstr>Lårets yderside</vt:lpstr>
      <vt:lpstr>Skift side</vt:lpstr>
      <vt:lpstr>Ryg/lænd</vt:lpstr>
      <vt:lpstr>Halsmuskler</vt:lpstr>
      <vt:lpstr>Skift side</vt:lpstr>
      <vt:lpstr>Planken – træner flere muskler</vt:lpstr>
    </vt:vector>
  </TitlesOfParts>
  <Company>Odense Kommune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Torben Simonsen</dc:creator>
  <cp:lastModifiedBy>Torben Simonsen</cp:lastModifiedBy>
  <cp:revision>708</cp:revision>
  <cp:lastPrinted>2016-01-20T12:45:35Z</cp:lastPrinted>
  <dcterms:created xsi:type="dcterms:W3CDTF">2010-02-01T11:24:33Z</dcterms:created>
  <dcterms:modified xsi:type="dcterms:W3CDTF">2016-01-21T12:47:25Z</dcterms:modified>
</cp:coreProperties>
</file>